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3CBA9-5D47-4107-997A-45AA745B083A}" type="datetimeFigureOut">
              <a:rPr lang="ru-RU" smtClean="0"/>
              <a:t>29.11.2010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7F715-2C89-4C11-8E4F-ED2DDEAEF5B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картинки\шаб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85729"/>
            <a:ext cx="8358246" cy="2000263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chemeClr val="accent6">
                    <a:lumMod val="75000"/>
                  </a:schemeClr>
                </a:solidFill>
              </a:rPr>
              <a:t>Лексическая тема:</a:t>
            </a:r>
            <a:br>
              <a:rPr lang="ru-RU" sz="6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600" dirty="0" smtClean="0">
                <a:solidFill>
                  <a:schemeClr val="accent6">
                    <a:lumMod val="75000"/>
                  </a:schemeClr>
                </a:solidFill>
              </a:rPr>
              <a:t>«Птицы»</a:t>
            </a:r>
            <a:endParaRPr lang="ru-RU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357430"/>
            <a:ext cx="8429684" cy="20002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Формирование лексико-грамматических категорий у детей с общим недоразвитием речи.</a:t>
            </a:r>
          </a:p>
          <a:p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Старшая группа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914400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0"/>
            <a:ext cx="321467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85748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0"/>
            <a:ext cx="314327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0"/>
            <a:ext cx="278605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3071810"/>
            <a:ext cx="3143272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3057525"/>
            <a:ext cx="3214678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картинки\шабл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Admin\Мои документы\картинки\клипатр 3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00298" y="0"/>
            <a:ext cx="4187825" cy="41878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 loop="1"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66 0.008  -0.115 0.028  -0.115 0.044  C -0.115 0.05867  -0.067 0.06933  -0.003 0.06933  C 0.061 0.06933  0.115 0.05867  0.115 0.044  C 0.115 0.028  0.059 0.024  -0.005 0.03467  C -0.068 0.04667  -0.115 0.06667  -0.115 0.08133  C -0.115 0.096  -0.066 0.108  -0.003 0.108  C 0.061 0.108  0.115 0.096  0.115 0.08133  C 0.115 0.06667  0.059 0.06267  -0.004 0.07333  C -0.068 0.084  -0.115 0.104  -0.115 0.11867  C -0.115 0.13467  -0.066 0.14667  -0.002 0.14667  C 0.061 0.14667  0.115 0.13467  0.115 0.11867  C 0.115 0.10533  0.059 0.10133  -0.004 0.11067  C -0.067 0.12133  -0.115 0.14267  -0.115 0.15733  C -0.115 0.172  -0.065 0.184  -0.002 0.184  C 0.063 0.184  0.115 0.172  0.115 0.15733  C 0.115 0.14267  0.06 0.13867  -0.003 0.14933  C -0.066 0.16  -0.115 0.18  -0.115 0.19467  C -0.115 0.21067  -0.065 0.22133  -0.001 0.22133  C 0.063 0.22133  0.115 0.20933  0.115 0.19467  C 0.115 0.18  0.06 0.176  -0.003 0.18667  C -0.066 0.19733  -0.115 0.21867  -0.115 0.232  C -0.115 0.24667  -0.064 0.25867  -0.001 0.25867  C 0.063 0.25867  0.115 0.24667  0.115 0.232  C 0.115 0.21867  0.061 0.21467  -0.003 0.224  C -0.066 0.23467  -0.115 0.256  -0.115 0.27067  C -0.115 0.284  -0.064 0.29733  0 0.29733  C 0.064 0.29733  0.115 0.28533  0.115 0.27067  C 0.115 0.256  0.061 0.252  -0.002 0.26267  C -0.065 0.27333  -0.116 0.29333  -0.115 0.308  C -0.114 0.32267  -0.064 0.33333  0 0.33333  C 0.064 0.33333  0.115 0.32133  0.115 0.30667  C 0.115 0.29333  0.063 0.28933  0 0.301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00364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0"/>
            <a:ext cx="314327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69" y="4057650"/>
            <a:ext cx="457203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0"/>
            <a:ext cx="307180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61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2428859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571480"/>
            <a:ext cx="264320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428736"/>
            <a:ext cx="271464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3286124"/>
            <a:ext cx="257173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71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15</Words>
  <Application>Microsoft Office PowerPoint</Application>
  <PresentationFormat>Экран (4:3)</PresentationFormat>
  <Paragraphs>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Лексическая тема: «Птицы»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Лексическая тема: «Птицы»</dc:title>
  <dc:creator>User</dc:creator>
  <cp:lastModifiedBy>User</cp:lastModifiedBy>
  <cp:revision>15</cp:revision>
  <dcterms:created xsi:type="dcterms:W3CDTF">2010-11-29T19:21:30Z</dcterms:created>
  <dcterms:modified xsi:type="dcterms:W3CDTF">2010-11-29T21:49:30Z</dcterms:modified>
</cp:coreProperties>
</file>